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1" r:id="rId6"/>
    <p:sldId id="282" r:id="rId7"/>
    <p:sldId id="283" r:id="rId8"/>
    <p:sldId id="280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75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44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477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761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55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470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98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910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512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3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610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4D6E-2BC4-45E4-9956-BEEA83037260}" type="datetimeFigureOut">
              <a:rPr lang="en-AU" smtClean="0"/>
              <a:t>25/01/2020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5E0C-BACA-46FB-8B56-BA686957D50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72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基督的使者</a:t>
            </a:r>
            <a:r>
              <a:rPr lang="en-AU" b="1" dirty="0"/>
              <a:t> - </a:t>
            </a:r>
            <a:r>
              <a:rPr lang="zh-CN" altLang="en-US" b="1" dirty="0"/>
              <a:t>主的奴仆</a:t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zh-CN" altLang="en-US" sz="3200" dirty="0"/>
              <a:t>引用经文：路</a:t>
            </a:r>
            <a:r>
              <a:rPr lang="en-AU" altLang="zh-CN" sz="3200" dirty="0"/>
              <a:t>17:7</a:t>
            </a:r>
            <a:r>
              <a:rPr lang="en-US" altLang="zh-CN" sz="3200" dirty="0"/>
              <a:t>-10</a:t>
            </a:r>
            <a:r>
              <a:rPr lang="zh-CN" altLang="en-US" sz="3200" dirty="0"/>
              <a:t>；腓</a:t>
            </a:r>
            <a:r>
              <a:rPr lang="en-AU" altLang="zh-CN" sz="3200" dirty="0"/>
              <a:t>2:6</a:t>
            </a:r>
            <a:r>
              <a:rPr lang="en-US" altLang="zh-CN" sz="3200" dirty="0"/>
              <a:t>-11</a:t>
            </a:r>
            <a:endParaRPr lang="en-AU" sz="3200" dirty="0"/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75439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1.  </a:t>
            </a:r>
            <a:r>
              <a:rPr lang="zh-CN" altLang="en-US" sz="3200" dirty="0"/>
              <a:t>多重身份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273558" y="5098595"/>
            <a:ext cx="1120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弗</a:t>
            </a:r>
            <a:r>
              <a:rPr lang="en-AU" sz="3200" dirty="0"/>
              <a:t>1:5-6a </a:t>
            </a:r>
            <a:r>
              <a:rPr lang="zh-CN" altLang="en-US" sz="3200" dirty="0"/>
              <a:t>又因爱我们，就按著自己意旨所喜悦的，豫定我们，藉著耶稣基督得</a:t>
            </a:r>
            <a:r>
              <a:rPr lang="zh-CN" altLang="en-US" sz="3200" b="1" dirty="0">
                <a:solidFill>
                  <a:srgbClr val="FF0000"/>
                </a:solidFill>
              </a:rPr>
              <a:t>儿子的名分</a:t>
            </a:r>
            <a:r>
              <a:rPr lang="zh-CN" altLang="en-US" sz="3200" dirty="0"/>
              <a:t>，使他荣耀的恩典得著称赞。</a:t>
            </a:r>
            <a:endParaRPr lang="en-AU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273558" y="2152649"/>
            <a:ext cx="1164488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可</a:t>
            </a:r>
            <a:r>
              <a:rPr lang="en-AU" sz="3200" dirty="0"/>
              <a:t>3:33 </a:t>
            </a:r>
            <a:r>
              <a:rPr lang="zh-CN" altLang="en-US" sz="3200" dirty="0"/>
              <a:t>耶稣回答说：“谁是我的母亲？谁是我的弟兄？”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3:34 </a:t>
            </a:r>
            <a:r>
              <a:rPr lang="zh-CN" altLang="en-US" sz="3200" dirty="0"/>
              <a:t>就四面观看那周围坐著的人，说，“看哪，我的母亲，我的弟兄。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3:35 </a:t>
            </a:r>
            <a:r>
              <a:rPr lang="zh-CN" altLang="en-US" sz="3200" dirty="0"/>
              <a:t>凡遵行　神旨意的人，就是</a:t>
            </a:r>
            <a:r>
              <a:rPr lang="zh-CN" altLang="en-US" sz="3200" b="1" dirty="0">
                <a:solidFill>
                  <a:srgbClr val="FF0000"/>
                </a:solidFill>
              </a:rPr>
              <a:t>我的弟兄姐妹和母亲</a:t>
            </a:r>
            <a:r>
              <a:rPr lang="zh-CN" altLang="en-US" sz="3200" dirty="0"/>
              <a:t>了。”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17486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1.  </a:t>
            </a:r>
            <a:r>
              <a:rPr lang="zh-CN" altLang="en-US" sz="3200" dirty="0"/>
              <a:t>多重身份：为什么？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273558" y="3797411"/>
            <a:ext cx="112014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提后</a:t>
            </a:r>
            <a:r>
              <a:rPr lang="en-AU" sz="3200" dirty="0"/>
              <a:t>2:20 </a:t>
            </a:r>
            <a:r>
              <a:rPr lang="zh-CN" altLang="en-US" sz="3200" dirty="0"/>
              <a:t>在大户人家，不但有金器银器，也有木器瓦器。有作为贵重的，有作为</a:t>
            </a:r>
            <a:r>
              <a:rPr lang="zh-CN" altLang="en-US" sz="3200" b="1" dirty="0">
                <a:solidFill>
                  <a:srgbClr val="FF0000"/>
                </a:solidFill>
              </a:rPr>
              <a:t>卑贱的</a:t>
            </a:r>
            <a:r>
              <a:rPr lang="zh-CN" altLang="en-US" sz="3200" dirty="0"/>
              <a:t>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2:21 </a:t>
            </a:r>
            <a:r>
              <a:rPr lang="zh-CN" altLang="en-US" sz="3200" dirty="0"/>
              <a:t>人若自洁，脱离卑贱的事，就</a:t>
            </a:r>
            <a:r>
              <a:rPr lang="zh-CN" altLang="en-US" sz="3200" b="1" dirty="0">
                <a:solidFill>
                  <a:srgbClr val="FF0000"/>
                </a:solidFill>
              </a:rPr>
              <a:t>必作贵重的器皿</a:t>
            </a:r>
            <a:r>
              <a:rPr lang="zh-CN" altLang="en-US" sz="3200" b="1" dirty="0"/>
              <a:t>，</a:t>
            </a:r>
            <a:r>
              <a:rPr lang="zh-CN" altLang="en-US" sz="3200" dirty="0"/>
              <a:t>成为圣洁，合乎主用，豫备行各样的善事。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273558" y="2344710"/>
            <a:ext cx="11644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林后</a:t>
            </a:r>
            <a:r>
              <a:rPr lang="en-AU" sz="3200" dirty="0"/>
              <a:t>4:7 </a:t>
            </a:r>
            <a:r>
              <a:rPr lang="zh-CN" altLang="en-US" sz="3200" dirty="0"/>
              <a:t>我们有这</a:t>
            </a:r>
            <a:r>
              <a:rPr lang="zh-CN" altLang="en-US" sz="3200" b="1" dirty="0">
                <a:solidFill>
                  <a:srgbClr val="FF0000"/>
                </a:solidFill>
              </a:rPr>
              <a:t>宝贝</a:t>
            </a:r>
            <a:r>
              <a:rPr lang="zh-CN" altLang="en-US" sz="3200" dirty="0"/>
              <a:t>放在瓦器里，要显明这莫大的能力，是出于神，不是出于我们。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988838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2.  </a:t>
            </a:r>
            <a:r>
              <a:rPr lang="zh-CN" altLang="en-US" sz="3200" dirty="0"/>
              <a:t>享受丰盛的荣耀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495300" y="3274491"/>
            <a:ext cx="112014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加</a:t>
            </a:r>
            <a:r>
              <a:rPr lang="en-AU" sz="3200" dirty="0"/>
              <a:t>2:9 </a:t>
            </a:r>
            <a:r>
              <a:rPr lang="zh-CN" altLang="en-US" sz="3200" dirty="0"/>
              <a:t>因为神</a:t>
            </a:r>
            <a:r>
              <a:rPr lang="zh-CN" altLang="en-US" sz="3200" b="1" dirty="0"/>
              <a:t>本性一切的丰盛</a:t>
            </a:r>
            <a:r>
              <a:rPr lang="zh-CN" altLang="en-US" sz="3200" dirty="0"/>
              <a:t>，都有形有体的居住在基督里面。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2:10  </a:t>
            </a:r>
            <a:r>
              <a:rPr lang="zh-CN" altLang="en-US" sz="3200" b="1" dirty="0">
                <a:solidFill>
                  <a:srgbClr val="FF0000"/>
                </a:solidFill>
              </a:rPr>
              <a:t>你们在他里面也得了丰盛</a:t>
            </a:r>
            <a:r>
              <a:rPr lang="zh-CN" altLang="en-US" sz="3200" dirty="0"/>
              <a:t>。他是各样执政掌权者的元首。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393192" y="2344710"/>
            <a:ext cx="11644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主祷文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07008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2.  </a:t>
            </a:r>
            <a:r>
              <a:rPr lang="zh-CN" altLang="en-US" sz="3200" dirty="0"/>
              <a:t>享受丰盛的荣耀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393192" y="5014561"/>
            <a:ext cx="1120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希</a:t>
            </a:r>
            <a:r>
              <a:rPr lang="en-AU" sz="3200" dirty="0"/>
              <a:t>4:16 </a:t>
            </a:r>
            <a:r>
              <a:rPr lang="zh-CN" altLang="en-US" sz="3200" dirty="0"/>
              <a:t>所以我们只管坦然无惧的，来到施恩的宝座前，为要得怜恤，蒙恩惠作</a:t>
            </a:r>
            <a:r>
              <a:rPr lang="zh-CN" altLang="en-US" sz="3200" b="1" dirty="0">
                <a:solidFill>
                  <a:srgbClr val="FF0000"/>
                </a:solidFill>
              </a:rPr>
              <a:t>随时的帮助</a:t>
            </a:r>
            <a:r>
              <a:rPr lang="zh-CN" altLang="en-US" sz="3200" dirty="0"/>
              <a:t>。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393192" y="2218228"/>
            <a:ext cx="1164488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林后</a:t>
            </a:r>
            <a:r>
              <a:rPr lang="en-AU" sz="3200" dirty="0"/>
              <a:t>1:3 </a:t>
            </a:r>
            <a:r>
              <a:rPr lang="zh-CN" altLang="en-US" sz="3200" dirty="0"/>
              <a:t>愿颂赞归与我们的主耶稣基督的父神，就是发慈悲的父，赐各样</a:t>
            </a:r>
            <a:r>
              <a:rPr lang="zh-CN" altLang="en-US" sz="3200" b="1" dirty="0">
                <a:solidFill>
                  <a:srgbClr val="FF0000"/>
                </a:solidFill>
              </a:rPr>
              <a:t>安慰的神</a:t>
            </a:r>
            <a:r>
              <a:rPr lang="zh-CN" altLang="en-US" sz="3200" dirty="0"/>
              <a:t>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1:4 </a:t>
            </a:r>
            <a:r>
              <a:rPr lang="zh-CN" altLang="en-US" sz="3200" dirty="0"/>
              <a:t>我们在一切患难中，他就安慰我们，叫我们能用神所赐的安慰，去安慰那遭各样患难的人。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06165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3. </a:t>
            </a:r>
            <a:r>
              <a:rPr lang="zh-CN" altLang="en-US" sz="3200" dirty="0"/>
              <a:t>尊贵的大使：神的全权代表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393192" y="5360824"/>
            <a:ext cx="1120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太</a:t>
            </a:r>
            <a:r>
              <a:rPr lang="en-AU" sz="3200" dirty="0"/>
              <a:t>18:18 </a:t>
            </a:r>
            <a:r>
              <a:rPr lang="zh-CN" altLang="en-US" sz="3200" dirty="0"/>
              <a:t>我实在告诉你们、凡你们在地上所</a:t>
            </a:r>
            <a:r>
              <a:rPr lang="zh-CN" altLang="en-US" sz="3200" b="1" dirty="0">
                <a:solidFill>
                  <a:srgbClr val="FF0000"/>
                </a:solidFill>
              </a:rPr>
              <a:t>捆绑</a:t>
            </a:r>
            <a:r>
              <a:rPr lang="zh-CN" altLang="en-US" sz="3200" dirty="0"/>
              <a:t>的、在天上也要捆绑．凡你们在地上所</a:t>
            </a:r>
            <a:r>
              <a:rPr lang="zh-CN" altLang="en-US" sz="3200" b="1" dirty="0">
                <a:solidFill>
                  <a:srgbClr val="FF0000"/>
                </a:solidFill>
              </a:rPr>
              <a:t>释放</a:t>
            </a:r>
            <a:r>
              <a:rPr lang="zh-CN" altLang="en-US" sz="3200" dirty="0"/>
              <a:t>的、在天上也要释放。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393192" y="2151727"/>
            <a:ext cx="116448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太</a:t>
            </a:r>
            <a:r>
              <a:rPr lang="en-AU" sz="3200" dirty="0"/>
              <a:t>10:11 </a:t>
            </a:r>
            <a:r>
              <a:rPr lang="zh-CN" altLang="en-US" sz="3200" dirty="0"/>
              <a:t>你们无论进那一城，那一村，要打听那里谁是好人，就住在他家，直住到走的时候。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10:12 </a:t>
            </a:r>
            <a:r>
              <a:rPr lang="zh-CN" altLang="en-US" sz="3200" dirty="0"/>
              <a:t>进他家里去，要</a:t>
            </a:r>
            <a:r>
              <a:rPr lang="zh-CN" altLang="en-US" sz="3200" b="1" dirty="0">
                <a:solidFill>
                  <a:srgbClr val="FF0000"/>
                </a:solidFill>
              </a:rPr>
              <a:t>请他的安</a:t>
            </a:r>
            <a:r>
              <a:rPr lang="zh-CN" altLang="en-US" sz="3200" dirty="0"/>
              <a:t>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10:13 </a:t>
            </a:r>
            <a:r>
              <a:rPr lang="zh-CN" altLang="en-US" sz="3200" dirty="0"/>
              <a:t>那家若配得平安，你们所求的平安，就必临到那家。若不配得，你们所求的平安仍归你们。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106949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主的奴仆的使命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297585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1. </a:t>
            </a:r>
            <a:r>
              <a:rPr lang="zh-CN" altLang="en-US" sz="3200" dirty="0"/>
              <a:t>大使命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498348" y="2298323"/>
            <a:ext cx="1145743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太</a:t>
            </a:r>
            <a:r>
              <a:rPr lang="en-AU" sz="3200" dirty="0"/>
              <a:t>28:18 </a:t>
            </a:r>
            <a:r>
              <a:rPr lang="zh-CN" altLang="en-US" sz="3200" dirty="0"/>
              <a:t>耶稣进前来，对他们说：“天上地下所有的权柄，都赐给我了。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28:19 </a:t>
            </a:r>
            <a:r>
              <a:rPr lang="zh-CN" altLang="en-US" sz="3200" dirty="0"/>
              <a:t>所以</a:t>
            </a:r>
            <a:r>
              <a:rPr lang="zh-CN" altLang="en-US" sz="3200" b="1" dirty="0">
                <a:solidFill>
                  <a:srgbClr val="C00000"/>
                </a:solidFill>
              </a:rPr>
              <a:t>你们要去</a:t>
            </a:r>
            <a:r>
              <a:rPr lang="zh-CN" altLang="en-US" sz="3200" dirty="0"/>
              <a:t>，使万民作我的门徒，奉父子圣灵的名，给他们</a:t>
            </a:r>
            <a:r>
              <a:rPr lang="zh-CN" altLang="en-US" sz="3200" b="1" dirty="0">
                <a:solidFill>
                  <a:srgbClr val="C00000"/>
                </a:solidFill>
              </a:rPr>
              <a:t>施洗</a:t>
            </a:r>
            <a:r>
              <a:rPr lang="zh-CN" altLang="en-US" sz="3200" dirty="0"/>
              <a:t>。 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28:20 </a:t>
            </a:r>
            <a:r>
              <a:rPr lang="zh-CN" altLang="en-US" sz="3200" dirty="0"/>
              <a:t>凡我所吩咐你们的，都</a:t>
            </a:r>
            <a:r>
              <a:rPr lang="zh-CN" altLang="en-US" sz="3200" b="1" dirty="0">
                <a:solidFill>
                  <a:srgbClr val="C00000"/>
                </a:solidFill>
              </a:rPr>
              <a:t>教训他们遵守</a:t>
            </a:r>
            <a:r>
              <a:rPr lang="zh-CN" altLang="en-US" sz="3200" dirty="0"/>
              <a:t>。我就常与你们</a:t>
            </a:r>
            <a:r>
              <a:rPr lang="zh-CN" altLang="en-US" sz="3200" b="1" dirty="0">
                <a:solidFill>
                  <a:srgbClr val="C00000"/>
                </a:solidFill>
              </a:rPr>
              <a:t>同在</a:t>
            </a:r>
            <a:r>
              <a:rPr lang="zh-CN" altLang="en-US" sz="3200" dirty="0"/>
              <a:t>，直到世界的末了。”</a:t>
            </a:r>
            <a:endParaRPr lang="en-AU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394CD-43C3-479F-B3AE-36B1BC01AB1A}"/>
              </a:ext>
            </a:extLst>
          </p:cNvPr>
          <p:cNvSpPr txBox="1"/>
          <p:nvPr/>
        </p:nvSpPr>
        <p:spPr>
          <a:xfrm>
            <a:off x="498348" y="5986785"/>
            <a:ext cx="10206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每个人的使命就是劝人成为主的奴仆！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238517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主的奴仆的使命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297585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2. </a:t>
            </a:r>
            <a:r>
              <a:rPr lang="zh-CN" altLang="en-US" sz="3200" dirty="0"/>
              <a:t>怎么劝人成为主的奴仆呢？</a:t>
            </a:r>
            <a:endParaRPr lang="en-AU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884682" y="2217098"/>
            <a:ext cx="5994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100% </a:t>
            </a:r>
            <a:r>
              <a:rPr lang="zh-CN" altLang="en-US" sz="3200" dirty="0"/>
              <a:t>靠自己？</a:t>
            </a:r>
            <a:r>
              <a:rPr lang="en-AU" sz="3200" dirty="0"/>
              <a:t>50%</a:t>
            </a:r>
            <a:r>
              <a:rPr lang="zh-CN" altLang="en-US" sz="3200" dirty="0"/>
              <a:t>？</a:t>
            </a:r>
            <a:r>
              <a:rPr lang="en-AU" sz="3200" dirty="0"/>
              <a:t>10%</a:t>
            </a:r>
            <a:r>
              <a:rPr lang="zh-CN" altLang="en-US" sz="3200" dirty="0"/>
              <a:t>？</a:t>
            </a:r>
            <a:r>
              <a:rPr lang="en-AU" sz="3200" dirty="0"/>
              <a:t>1%</a:t>
            </a:r>
            <a:r>
              <a:rPr lang="zh-CN" altLang="en-US" sz="3200" dirty="0"/>
              <a:t>？</a:t>
            </a:r>
            <a:endParaRPr lang="en-AU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027AF-D784-4CC3-828B-B8CEF2713F7A}"/>
              </a:ext>
            </a:extLst>
          </p:cNvPr>
          <p:cNvSpPr txBox="1"/>
          <p:nvPr/>
        </p:nvSpPr>
        <p:spPr>
          <a:xfrm>
            <a:off x="884682" y="3136612"/>
            <a:ext cx="10218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完全靠圣灵？</a:t>
            </a:r>
            <a:endParaRPr lang="en-AU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F905C4-35C0-463A-88D9-8BC54FF427D3}"/>
              </a:ext>
            </a:extLst>
          </p:cNvPr>
          <p:cNvSpPr txBox="1"/>
          <p:nvPr/>
        </p:nvSpPr>
        <p:spPr>
          <a:xfrm>
            <a:off x="846201" y="4124397"/>
            <a:ext cx="1049959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太</a:t>
            </a:r>
            <a:r>
              <a:rPr lang="en-AU" sz="3200" dirty="0"/>
              <a:t>10:19 </a:t>
            </a:r>
            <a:r>
              <a:rPr lang="zh-CN" altLang="en-US" sz="3200" b="1" dirty="0"/>
              <a:t>你们被交的时侯</a:t>
            </a:r>
            <a:r>
              <a:rPr lang="zh-CN" altLang="en-US" sz="3200" dirty="0"/>
              <a:t>，不要思虑怎样说话，或说甚么话。到那时候，必赐给你们当说的话。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10:20 </a:t>
            </a:r>
            <a:r>
              <a:rPr lang="zh-CN" altLang="en-US" sz="3200" dirty="0"/>
              <a:t>因为不是你们自己说的，乃是你们父的灵在你们里头说的。</a:t>
            </a:r>
            <a:endParaRPr lang="en-AU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237373-2ECD-4305-812D-66100E064A83}"/>
              </a:ext>
            </a:extLst>
          </p:cNvPr>
          <p:cNvSpPr txBox="1"/>
          <p:nvPr/>
        </p:nvSpPr>
        <p:spPr>
          <a:xfrm>
            <a:off x="7733714" y="1970876"/>
            <a:ext cx="1375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>
                <a:solidFill>
                  <a:srgbClr val="FF0000"/>
                </a:solidFill>
              </a:rPr>
              <a:t>0%</a:t>
            </a:r>
            <a:r>
              <a:rPr lang="zh-CN" altLang="en-US" sz="4800" dirty="0">
                <a:solidFill>
                  <a:srgbClr val="FF0000"/>
                </a:solidFill>
              </a:rPr>
              <a:t>！</a:t>
            </a:r>
            <a:endParaRPr lang="en-AU" sz="4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58CF45-76A7-4070-860C-4D1F10A8B7A2}"/>
              </a:ext>
            </a:extLst>
          </p:cNvPr>
          <p:cNvSpPr txBox="1"/>
          <p:nvPr/>
        </p:nvSpPr>
        <p:spPr>
          <a:xfrm>
            <a:off x="4291819" y="3013500"/>
            <a:ext cx="1862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rgbClr val="FF0000"/>
                </a:solidFill>
              </a:rPr>
              <a:t>不行！</a:t>
            </a:r>
            <a:endParaRPr lang="en-A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8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主的奴仆的使命</a:t>
            </a:r>
            <a:endParaRPr lang="en-US" altLang="zh-CN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846201" y="2098226"/>
            <a:ext cx="10218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100% </a:t>
            </a:r>
            <a:r>
              <a:rPr lang="zh-CN" altLang="en-US" sz="3200" dirty="0"/>
              <a:t>靠自己？</a:t>
            </a:r>
            <a:r>
              <a:rPr lang="en-AU" sz="3200" dirty="0"/>
              <a:t>50%</a:t>
            </a:r>
            <a:r>
              <a:rPr lang="zh-CN" altLang="en-US" sz="3200" dirty="0"/>
              <a:t>？</a:t>
            </a:r>
            <a:r>
              <a:rPr lang="en-AU" sz="3200" dirty="0"/>
              <a:t>10%</a:t>
            </a:r>
            <a:r>
              <a:rPr lang="zh-CN" altLang="en-US" sz="3200" dirty="0"/>
              <a:t>？</a:t>
            </a:r>
            <a:r>
              <a:rPr lang="en-AU" sz="3200" dirty="0"/>
              <a:t>1%</a:t>
            </a:r>
            <a:r>
              <a:rPr lang="zh-CN" altLang="en-US" sz="3200" dirty="0"/>
              <a:t>？</a:t>
            </a:r>
            <a:endParaRPr lang="en-AU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027AF-D784-4CC3-828B-B8CEF2713F7A}"/>
              </a:ext>
            </a:extLst>
          </p:cNvPr>
          <p:cNvSpPr txBox="1"/>
          <p:nvPr/>
        </p:nvSpPr>
        <p:spPr>
          <a:xfrm>
            <a:off x="846201" y="3095375"/>
            <a:ext cx="10218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完全靠圣灵？</a:t>
            </a:r>
            <a:endParaRPr lang="en-AU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F905C4-35C0-463A-88D9-8BC54FF427D3}"/>
              </a:ext>
            </a:extLst>
          </p:cNvPr>
          <p:cNvSpPr txBox="1"/>
          <p:nvPr/>
        </p:nvSpPr>
        <p:spPr>
          <a:xfrm>
            <a:off x="846201" y="4092524"/>
            <a:ext cx="1049959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/>
              <a:t>与神同工！</a:t>
            </a:r>
            <a:endParaRPr lang="en-AU" altLang="zh-CN" sz="3200" b="1" dirty="0"/>
          </a:p>
          <a:p>
            <a:pPr>
              <a:spcAft>
                <a:spcPts val="1800"/>
              </a:spcAft>
            </a:pPr>
            <a:r>
              <a:rPr lang="zh-CN" altLang="en-US" sz="3200" dirty="0"/>
              <a:t>       </a:t>
            </a:r>
            <a:r>
              <a:rPr lang="zh-CN" altLang="en-US" sz="3200" b="1" dirty="0"/>
              <a:t>行公义，好怜悯，存谦卑的心，与你的神同行</a:t>
            </a:r>
            <a:endParaRPr lang="en-AU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D2488F-9D35-4220-A288-9BD901F3C5B3}"/>
              </a:ext>
            </a:extLst>
          </p:cNvPr>
          <p:cNvSpPr txBox="1"/>
          <p:nvPr/>
        </p:nvSpPr>
        <p:spPr>
          <a:xfrm>
            <a:off x="393192" y="1059841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altLang="zh-CN" sz="3200" dirty="0"/>
              <a:t>2. </a:t>
            </a:r>
            <a:r>
              <a:rPr lang="zh-CN" altLang="en-US" sz="3200" dirty="0"/>
              <a:t>怎么劝人成为主的奴仆呢？  </a:t>
            </a:r>
            <a:endParaRPr lang="en-AU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629882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主的奴仆的使命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393192" y="1059841"/>
            <a:ext cx="741121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altLang="zh-CN" sz="3200" dirty="0"/>
              <a:t>2. </a:t>
            </a:r>
            <a:r>
              <a:rPr lang="zh-CN" altLang="en-US" sz="3200" dirty="0"/>
              <a:t>怎么劝人成为主的奴仆呢？  </a:t>
            </a:r>
            <a:endParaRPr lang="en-AU" altLang="zh-CN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3. </a:t>
            </a:r>
            <a:r>
              <a:rPr lang="zh-CN" altLang="en-US" sz="3200" dirty="0"/>
              <a:t>完美的榜样 </a:t>
            </a:r>
            <a:r>
              <a:rPr lang="en-US" altLang="zh-CN" sz="3200" dirty="0"/>
              <a:t>– </a:t>
            </a:r>
            <a:r>
              <a:rPr lang="zh-CN" altLang="en-US" sz="3200" dirty="0"/>
              <a:t>耶稣</a:t>
            </a:r>
            <a:endParaRPr lang="en-AU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F905C4-35C0-463A-88D9-8BC54FF427D3}"/>
              </a:ext>
            </a:extLst>
          </p:cNvPr>
          <p:cNvSpPr txBox="1"/>
          <p:nvPr/>
        </p:nvSpPr>
        <p:spPr>
          <a:xfrm>
            <a:off x="129159" y="2546110"/>
            <a:ext cx="1172946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/>
              <a:t>腓</a:t>
            </a:r>
            <a:r>
              <a:rPr lang="en-AU" sz="3200" b="1" dirty="0"/>
              <a:t>2:6  </a:t>
            </a:r>
            <a:r>
              <a:rPr lang="zh-CN" altLang="en-US" sz="3200" b="1" dirty="0"/>
              <a:t>他本有</a:t>
            </a:r>
            <a:r>
              <a:rPr lang="zh-CN" altLang="en-US" sz="3200" b="1" dirty="0">
                <a:solidFill>
                  <a:srgbClr val="C00000"/>
                </a:solidFill>
              </a:rPr>
              <a:t>神的形像，</a:t>
            </a:r>
            <a:r>
              <a:rPr lang="zh-CN" altLang="en-US" sz="3200" b="1" dirty="0"/>
              <a:t>不以自己</a:t>
            </a:r>
            <a:r>
              <a:rPr lang="zh-CN" altLang="en-US" sz="3200" b="1" dirty="0">
                <a:solidFill>
                  <a:srgbClr val="C00000"/>
                </a:solidFill>
              </a:rPr>
              <a:t>与神同等</a:t>
            </a:r>
            <a:r>
              <a:rPr lang="zh-CN" altLang="en-US" sz="3200" b="1" dirty="0"/>
              <a:t>为强夺的。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en-AU" sz="3200" b="1" dirty="0"/>
              <a:t>2:7 </a:t>
            </a:r>
            <a:r>
              <a:rPr lang="zh-CN" altLang="en-US" sz="3200" b="1" dirty="0"/>
              <a:t>反倒虚己，取了</a:t>
            </a:r>
            <a:r>
              <a:rPr lang="zh-CN" altLang="en-US" sz="3200" b="1" dirty="0">
                <a:solidFill>
                  <a:srgbClr val="FF0000"/>
                </a:solidFill>
              </a:rPr>
              <a:t>奴仆的形像</a:t>
            </a:r>
            <a:r>
              <a:rPr lang="zh-CN" altLang="en-US" sz="3200" b="1" dirty="0"/>
              <a:t>，成为人的样式。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en-AU" sz="3200" b="1" dirty="0"/>
              <a:t>2:8 </a:t>
            </a:r>
            <a:r>
              <a:rPr lang="zh-CN" altLang="en-US" sz="3200" b="1" dirty="0"/>
              <a:t>既有人的样子，就自己</a:t>
            </a:r>
            <a:r>
              <a:rPr lang="zh-CN" altLang="en-US" sz="3200" b="1" dirty="0">
                <a:solidFill>
                  <a:srgbClr val="FF0000"/>
                </a:solidFill>
              </a:rPr>
              <a:t>卑微，存心顺服，以至于死</a:t>
            </a:r>
            <a:r>
              <a:rPr lang="zh-CN" altLang="en-US" sz="3200" b="1" dirty="0"/>
              <a:t>，且死在十字架上。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en-AU" sz="3200" b="1" dirty="0"/>
              <a:t>2:9</a:t>
            </a:r>
            <a:r>
              <a:rPr lang="en-US" altLang="zh-CN" sz="3200" b="1" dirty="0"/>
              <a:t>-11</a:t>
            </a:r>
            <a:r>
              <a:rPr lang="en-AU" sz="3200" b="1" dirty="0"/>
              <a:t> </a:t>
            </a:r>
            <a:r>
              <a:rPr lang="zh-CN" altLang="en-US" sz="3200" b="1" dirty="0"/>
              <a:t>所以神将他升为至高，又赐给他超乎万名之上的名，叫一切在天上的、地上的、和地底下的，因耶稣的名，无不屈膝，无不口称耶稣</a:t>
            </a:r>
            <a:r>
              <a:rPr lang="zh-CN" altLang="en-US" sz="3200" b="1" dirty="0">
                <a:solidFill>
                  <a:srgbClr val="C00000"/>
                </a:solidFill>
              </a:rPr>
              <a:t>基督为主</a:t>
            </a:r>
            <a:r>
              <a:rPr lang="zh-CN" altLang="en-US" sz="3200" b="1" dirty="0"/>
              <a:t>、使荣耀归与父　神。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71056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904" y="71366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结语</a:t>
            </a:r>
            <a:endParaRPr lang="en-A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1599" y="1308270"/>
            <a:ext cx="1110400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AU" sz="4000" dirty="0"/>
              <a:t>1.  </a:t>
            </a:r>
            <a:r>
              <a:rPr lang="zh-CN" altLang="en-US" sz="4000" dirty="0"/>
              <a:t>我们基督徒最基本的身份就是主的奴仆；</a:t>
            </a:r>
            <a:endParaRPr lang="en-AU" sz="4000" dirty="0"/>
          </a:p>
          <a:p>
            <a:pPr>
              <a:spcAft>
                <a:spcPts val="3000"/>
              </a:spcAft>
            </a:pPr>
            <a:r>
              <a:rPr lang="en-AU" sz="4000" dirty="0"/>
              <a:t>2.  </a:t>
            </a:r>
            <a:r>
              <a:rPr lang="zh-CN" altLang="en-US" sz="4000" dirty="0"/>
              <a:t>若我们存奴仆的心态，耶稣就赐我们圣灵，使我们成为祂的朋友，亲人和永生神的儿子；</a:t>
            </a:r>
            <a:endParaRPr lang="en-AU" sz="4000" dirty="0"/>
          </a:p>
          <a:p>
            <a:pPr>
              <a:spcAft>
                <a:spcPts val="3000"/>
              </a:spcAft>
            </a:pPr>
            <a:r>
              <a:rPr lang="en-AU" sz="4000" dirty="0"/>
              <a:t>3.  </a:t>
            </a:r>
            <a:r>
              <a:rPr lang="zh-CN" altLang="en-US" sz="4000" dirty="0"/>
              <a:t>神赐给我们基督徒这样大的恩典，是要用这恩典，作基督的使者，与神同工同行，尽力去作耶稣吩咐我们的大使命。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1561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656" y="832104"/>
            <a:ext cx="9180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/>
              <a:t>思考问题：</a:t>
            </a:r>
            <a:endParaRPr lang="en-US" altLang="zh-CN" sz="4000" b="1" dirty="0"/>
          </a:p>
          <a:p>
            <a:pPr>
              <a:spcAft>
                <a:spcPts val="1800"/>
              </a:spcAft>
            </a:pPr>
            <a:endParaRPr lang="en-US" sz="4000" dirty="0"/>
          </a:p>
          <a:p>
            <a:pPr>
              <a:spcAft>
                <a:spcPts val="1800"/>
              </a:spcAft>
            </a:pPr>
            <a:r>
              <a:rPr lang="zh-CN" altLang="en-US" sz="4000" dirty="0"/>
              <a:t>基督徒真正的身份是什么？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5F20D7-A9C7-4AAD-9BD0-FB9FE3928F34}"/>
              </a:ext>
            </a:extLst>
          </p:cNvPr>
          <p:cNvSpPr txBox="1"/>
          <p:nvPr/>
        </p:nvSpPr>
        <p:spPr>
          <a:xfrm>
            <a:off x="774192" y="3995006"/>
            <a:ext cx="9180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7200" b="1" dirty="0">
                <a:solidFill>
                  <a:srgbClr val="FF0000"/>
                </a:solidFill>
              </a:rPr>
              <a:t>主的奴仆！</a:t>
            </a:r>
            <a:endParaRPr lang="en-US" altLang="zh-CN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4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201168"/>
            <a:ext cx="1078992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marL="514350" lvl="0" indent="-514350">
              <a:spcAft>
                <a:spcPts val="1800"/>
              </a:spcAft>
              <a:buAutoNum type="arabicPeriod"/>
            </a:pPr>
            <a:r>
              <a:rPr lang="zh-CN" altLang="en-US" sz="3200" dirty="0"/>
              <a:t>奴仆</a:t>
            </a:r>
            <a:endParaRPr lang="en-AU" altLang="zh-CN" sz="3200" dirty="0"/>
          </a:p>
          <a:p>
            <a:pPr lvl="0">
              <a:spcAft>
                <a:spcPts val="1800"/>
              </a:spcAft>
            </a:pPr>
            <a:r>
              <a:rPr lang="en-US" altLang="zh-CN" sz="3200" dirty="0"/>
              <a:t>      </a:t>
            </a:r>
            <a:r>
              <a:rPr lang="zh-CN" altLang="en-US" sz="3200" dirty="0"/>
              <a:t>希腊文</a:t>
            </a:r>
            <a:r>
              <a:rPr lang="en-US" altLang="zh-CN" sz="3200" dirty="0"/>
              <a:t> </a:t>
            </a:r>
            <a:r>
              <a:rPr lang="en-AU" sz="3200" dirty="0"/>
              <a:t>Doulos </a:t>
            </a:r>
            <a:r>
              <a:rPr lang="zh-CN" altLang="en-US" sz="3200" dirty="0"/>
              <a:t>（</a:t>
            </a:r>
            <a:r>
              <a:rPr lang="en-AU" sz="3200" dirty="0"/>
              <a:t>doo’-los</a:t>
            </a:r>
            <a:r>
              <a:rPr lang="zh-CN" altLang="en-US" sz="3200" dirty="0"/>
              <a:t>）： 是没有任何地位，没有自由和权利，属于一位主人，无条件无报酬服务主人的人</a:t>
            </a:r>
            <a:endParaRPr lang="en-AU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63296" y="3846576"/>
            <a:ext cx="1078992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3200" dirty="0"/>
              <a:t>英文翻译： </a:t>
            </a:r>
            <a:r>
              <a:rPr lang="en-US" altLang="zh-CN" sz="3200" dirty="0"/>
              <a:t>Servant, bond, bondman</a:t>
            </a:r>
          </a:p>
          <a:p>
            <a:pPr lvl="0">
              <a:spcAft>
                <a:spcPts val="1800"/>
              </a:spcAft>
            </a:pPr>
            <a:r>
              <a:rPr lang="zh-CN" altLang="en-US" sz="3200" dirty="0"/>
              <a:t>中文翻译： 仆人；</a:t>
            </a:r>
            <a:r>
              <a:rPr lang="zh-CN" altLang="en-US" sz="3200" b="1" dirty="0"/>
              <a:t>奴仆</a:t>
            </a:r>
            <a:endParaRPr lang="en-AU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23D35-9418-48B5-B9AA-B44CD8695C10}"/>
              </a:ext>
            </a:extLst>
          </p:cNvPr>
          <p:cNvSpPr txBox="1"/>
          <p:nvPr/>
        </p:nvSpPr>
        <p:spPr>
          <a:xfrm>
            <a:off x="463296" y="5429881"/>
            <a:ext cx="9180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7200" b="1" dirty="0">
                <a:solidFill>
                  <a:srgbClr val="FF0000"/>
                </a:solidFill>
              </a:rPr>
              <a:t>每个人都是奴仆！</a:t>
            </a:r>
            <a:endParaRPr lang="en-US" altLang="zh-CN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0789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lvl="0">
              <a:spcAft>
                <a:spcPts val="1800"/>
              </a:spcAft>
            </a:pPr>
            <a:r>
              <a:rPr lang="en-AU" altLang="zh-CN" sz="3200" dirty="0"/>
              <a:t>2.  </a:t>
            </a:r>
            <a:r>
              <a:rPr lang="zh-CN" altLang="en-US" sz="3200" dirty="0"/>
              <a:t>主     希伯来文：</a:t>
            </a:r>
            <a:r>
              <a:rPr lang="en-AU" sz="3200" dirty="0"/>
              <a:t>“</a:t>
            </a:r>
            <a:r>
              <a:rPr lang="en-AU" sz="3200" dirty="0" err="1"/>
              <a:t>יהוה</a:t>
            </a:r>
            <a:r>
              <a:rPr lang="zh-CN" altLang="en-US" sz="3200" dirty="0"/>
              <a:t>‎”（</a:t>
            </a:r>
            <a:r>
              <a:rPr lang="en-AU" sz="3200" dirty="0"/>
              <a:t>YHWH</a:t>
            </a:r>
            <a:r>
              <a:rPr lang="zh-CN" altLang="en-US" sz="3200" dirty="0"/>
              <a:t>）</a:t>
            </a:r>
            <a:r>
              <a:rPr lang="en-US" altLang="zh-CN" sz="3200" dirty="0"/>
              <a:t>      </a:t>
            </a:r>
          </a:p>
          <a:p>
            <a:pPr lvl="0">
              <a:spcAft>
                <a:spcPts val="1800"/>
              </a:spcAft>
            </a:pPr>
            <a:r>
              <a:rPr lang="zh-CN" altLang="en-US" sz="3200" dirty="0"/>
              <a:t>               希腊文：</a:t>
            </a:r>
            <a:r>
              <a:rPr lang="en-AU" sz="3200" dirty="0"/>
              <a:t>Kurios</a:t>
            </a:r>
            <a:r>
              <a:rPr lang="zh-CN" altLang="en-US" sz="3200" dirty="0"/>
              <a:t>（</a:t>
            </a:r>
            <a:r>
              <a:rPr lang="en-AU" sz="3200" dirty="0" err="1"/>
              <a:t>koo</a:t>
            </a:r>
            <a:r>
              <a:rPr lang="en-AU" sz="3200" dirty="0"/>
              <a:t>’-</a:t>
            </a:r>
            <a:r>
              <a:rPr lang="en-AU" sz="3200" dirty="0" err="1"/>
              <a:t>ree</a:t>
            </a:r>
            <a:r>
              <a:rPr lang="en-AU" sz="3200" dirty="0"/>
              <a:t>-</a:t>
            </a:r>
            <a:r>
              <a:rPr lang="en-AU" sz="3200" dirty="0" err="1"/>
              <a:t>os</a:t>
            </a:r>
            <a:r>
              <a:rPr lang="zh-CN" altLang="en-US" sz="3200" dirty="0"/>
              <a:t>），</a:t>
            </a:r>
            <a:r>
              <a:rPr lang="en-AU" sz="3200" dirty="0" err="1"/>
              <a:t>despotes</a:t>
            </a:r>
            <a:endParaRPr lang="en-AU" sz="3200" dirty="0"/>
          </a:p>
          <a:p>
            <a:pPr lvl="0">
              <a:spcAft>
                <a:spcPts val="1800"/>
              </a:spcAft>
            </a:pPr>
            <a:r>
              <a:rPr lang="en-AU" sz="3200" dirty="0"/>
              <a:t>               </a:t>
            </a:r>
            <a:r>
              <a:rPr lang="zh-CN" altLang="en-US" sz="3200" dirty="0"/>
              <a:t>英文：   </a:t>
            </a:r>
            <a:r>
              <a:rPr lang="en-US" altLang="zh-CN" sz="3200" dirty="0"/>
              <a:t>Lord</a:t>
            </a:r>
            <a:r>
              <a:rPr lang="zh-CN" altLang="en-US" sz="3200" dirty="0"/>
              <a:t>， </a:t>
            </a:r>
            <a:r>
              <a:rPr lang="en-US" altLang="zh-CN" sz="3200" dirty="0"/>
              <a:t>God</a:t>
            </a:r>
            <a:r>
              <a:rPr lang="zh-CN" altLang="en-US" sz="3200" dirty="0"/>
              <a:t>； 中文：主，神，上帝</a:t>
            </a:r>
            <a:endParaRPr lang="en-AU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768096" y="4294632"/>
            <a:ext cx="10789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是对造物主、最高主宰、上帝、耶和华的称呼，宇宙创造者，是万主之主。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22755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0789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lvl="0">
              <a:spcAft>
                <a:spcPts val="1800"/>
              </a:spcAft>
            </a:pPr>
            <a:r>
              <a:rPr lang="en-AU" altLang="zh-CN" sz="3200" dirty="0"/>
              <a:t>2.  </a:t>
            </a:r>
            <a:r>
              <a:rPr lang="zh-CN" altLang="en-US" sz="3200" dirty="0"/>
              <a:t>主     希伯来文：</a:t>
            </a:r>
            <a:r>
              <a:rPr lang="en-AU" sz="3200" dirty="0"/>
              <a:t>“</a:t>
            </a:r>
            <a:r>
              <a:rPr lang="en-AU" sz="3200" dirty="0" err="1"/>
              <a:t>יהוה</a:t>
            </a:r>
            <a:r>
              <a:rPr lang="zh-CN" altLang="en-US" sz="3200" dirty="0"/>
              <a:t>‎”（</a:t>
            </a:r>
            <a:r>
              <a:rPr lang="en-AU" sz="3200" dirty="0"/>
              <a:t>YHWH</a:t>
            </a:r>
            <a:r>
              <a:rPr lang="zh-CN" altLang="en-US" sz="3200" dirty="0"/>
              <a:t>）</a:t>
            </a:r>
            <a:r>
              <a:rPr lang="en-US" altLang="zh-CN" sz="3200" dirty="0"/>
              <a:t>      </a:t>
            </a:r>
          </a:p>
          <a:p>
            <a:pPr lvl="0">
              <a:spcAft>
                <a:spcPts val="1800"/>
              </a:spcAft>
            </a:pPr>
            <a:r>
              <a:rPr lang="zh-CN" altLang="en-US" sz="3200" dirty="0"/>
              <a:t>               </a:t>
            </a:r>
            <a:r>
              <a:rPr lang="zh-CN" altLang="en-US" sz="3200" b="1" dirty="0"/>
              <a:t>希腊文：</a:t>
            </a:r>
            <a:r>
              <a:rPr lang="en-AU" sz="3200" b="1" dirty="0"/>
              <a:t>Kurios</a:t>
            </a:r>
            <a:r>
              <a:rPr lang="zh-CN" altLang="en-US" sz="3200" b="1" dirty="0"/>
              <a:t>（</a:t>
            </a:r>
            <a:r>
              <a:rPr lang="en-AU" sz="3200" b="1" dirty="0" err="1"/>
              <a:t>koo</a:t>
            </a:r>
            <a:r>
              <a:rPr lang="en-AU" sz="3200" b="1" dirty="0"/>
              <a:t>’-</a:t>
            </a:r>
            <a:r>
              <a:rPr lang="en-AU" sz="3200" b="1" dirty="0" err="1"/>
              <a:t>ree</a:t>
            </a:r>
            <a:r>
              <a:rPr lang="en-AU" sz="3200" b="1" dirty="0"/>
              <a:t>-</a:t>
            </a:r>
            <a:r>
              <a:rPr lang="en-AU" sz="3200" b="1" dirty="0" err="1"/>
              <a:t>os</a:t>
            </a:r>
            <a:r>
              <a:rPr lang="zh-CN" altLang="en-US" sz="3200" b="1" dirty="0"/>
              <a:t>），</a:t>
            </a:r>
            <a:r>
              <a:rPr lang="en-AU" sz="3200" b="1" dirty="0" err="1"/>
              <a:t>despotes</a:t>
            </a:r>
            <a:r>
              <a:rPr lang="zh-CN" altLang="en-US" sz="3200" b="1" dirty="0"/>
              <a:t>（主宰）</a:t>
            </a:r>
            <a:endParaRPr lang="en-AU" sz="3200" b="1" dirty="0"/>
          </a:p>
          <a:p>
            <a:pPr lvl="0">
              <a:spcAft>
                <a:spcPts val="1800"/>
              </a:spcAft>
            </a:pPr>
            <a:r>
              <a:rPr lang="en-AU" sz="3200" dirty="0"/>
              <a:t>               </a:t>
            </a:r>
            <a:r>
              <a:rPr lang="zh-CN" altLang="en-US" sz="3200" dirty="0"/>
              <a:t>英文：   </a:t>
            </a:r>
            <a:r>
              <a:rPr lang="en-US" altLang="zh-CN" sz="3200" dirty="0"/>
              <a:t>Lord</a:t>
            </a:r>
            <a:r>
              <a:rPr lang="zh-CN" altLang="en-US" sz="3200" dirty="0"/>
              <a:t>， </a:t>
            </a:r>
            <a:r>
              <a:rPr lang="en-US" altLang="zh-CN" sz="3200" dirty="0"/>
              <a:t>God</a:t>
            </a:r>
            <a:r>
              <a:rPr lang="zh-CN" altLang="en-US" sz="3200" dirty="0"/>
              <a:t>； 中文：主，神，上帝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76BFB8-A8FC-4123-9CA2-012C61B112AA}"/>
              </a:ext>
            </a:extLst>
          </p:cNvPr>
          <p:cNvSpPr txBox="1"/>
          <p:nvPr/>
        </p:nvSpPr>
        <p:spPr>
          <a:xfrm>
            <a:off x="393192" y="4038600"/>
            <a:ext cx="1139342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约</a:t>
            </a:r>
            <a:r>
              <a:rPr lang="en-AU" sz="3200" dirty="0"/>
              <a:t>13:13  </a:t>
            </a:r>
            <a:r>
              <a:rPr lang="zh-CN" altLang="en-US" sz="3200" dirty="0"/>
              <a:t>你们称呼我夫子，称呼我主（</a:t>
            </a:r>
            <a:r>
              <a:rPr lang="en-AU" sz="3200" dirty="0"/>
              <a:t>Kurios</a:t>
            </a:r>
            <a:r>
              <a:rPr lang="zh-CN" altLang="en-US" sz="3200" dirty="0"/>
              <a:t>），你们说的不错。我本来是。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zh-CN" altLang="en-US" sz="3200" b="1" dirty="0"/>
              <a:t>犹</a:t>
            </a:r>
            <a:r>
              <a:rPr lang="en-AU" sz="3200" b="1" dirty="0"/>
              <a:t>1:4  </a:t>
            </a:r>
            <a:r>
              <a:rPr lang="zh-CN" altLang="en-US" sz="3200" b="1" dirty="0"/>
              <a:t>因为有些人偷著进来，就是自古被定受刑罚的，是不虔诚的，将我们神的恩变作放纵情欲的机会，并且不认独一的主宰（</a:t>
            </a:r>
            <a:r>
              <a:rPr lang="en-AU" sz="3200" b="1" dirty="0" err="1"/>
              <a:t>despotes</a:t>
            </a:r>
            <a:r>
              <a:rPr lang="zh-CN" altLang="en-US" sz="3200" b="1" dirty="0"/>
              <a:t>），我们主（</a:t>
            </a:r>
            <a:r>
              <a:rPr lang="en-AU" sz="3200" b="1" dirty="0"/>
              <a:t>Kurios</a:t>
            </a:r>
            <a:r>
              <a:rPr lang="zh-CN" altLang="en-US" sz="3200" b="1" dirty="0"/>
              <a:t>）耶稣基督。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61492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82880"/>
            <a:ext cx="107899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lvl="0">
              <a:spcAft>
                <a:spcPts val="1800"/>
              </a:spcAft>
            </a:pPr>
            <a:r>
              <a:rPr lang="zh-CN" altLang="en-US" sz="3200" dirty="0"/>
              <a:t>基督徒与主耶稣的关系：主和奴仆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76BFB8-A8FC-4123-9CA2-012C61B112AA}"/>
              </a:ext>
            </a:extLst>
          </p:cNvPr>
          <p:cNvSpPr txBox="1"/>
          <p:nvPr/>
        </p:nvSpPr>
        <p:spPr>
          <a:xfrm>
            <a:off x="393192" y="2963404"/>
            <a:ext cx="1139342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约</a:t>
            </a:r>
            <a:r>
              <a:rPr lang="en-AU" sz="3200" dirty="0"/>
              <a:t>13:13  </a:t>
            </a:r>
            <a:r>
              <a:rPr lang="zh-CN" altLang="en-US" sz="3200" dirty="0"/>
              <a:t>你们称呼我夫子，称呼我主（</a:t>
            </a:r>
            <a:r>
              <a:rPr lang="en-AU" sz="3200" dirty="0"/>
              <a:t>Kurios</a:t>
            </a:r>
            <a:r>
              <a:rPr lang="zh-CN" altLang="en-US" sz="3200" dirty="0"/>
              <a:t>），你们说的不错。我本来是。</a:t>
            </a:r>
            <a:endParaRPr lang="en-AU" sz="3200" dirty="0"/>
          </a:p>
          <a:p>
            <a:r>
              <a:rPr lang="zh-CN" altLang="en-US" sz="3200" dirty="0"/>
              <a:t>林前</a:t>
            </a:r>
            <a:r>
              <a:rPr lang="en-AU" sz="3200" dirty="0"/>
              <a:t>7:22b-23  </a:t>
            </a:r>
            <a:r>
              <a:rPr lang="zh-CN" altLang="en-US" sz="3200" dirty="0"/>
              <a:t>自由之人蒙召的，就是基督的</a:t>
            </a:r>
            <a:r>
              <a:rPr lang="zh-CN" altLang="en-US" sz="3200" b="1" dirty="0"/>
              <a:t>奴仆</a:t>
            </a:r>
            <a:r>
              <a:rPr lang="zh-CN" altLang="en-US" sz="3200" dirty="0"/>
              <a:t>。</a:t>
            </a:r>
            <a:r>
              <a:rPr lang="zh-CN" altLang="en-US" sz="3200" b="1" dirty="0"/>
              <a:t>你们是重价买来的，</a:t>
            </a:r>
            <a:r>
              <a:rPr lang="zh-CN" altLang="en-US" sz="3200" dirty="0"/>
              <a:t>不要作人的奴仆。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89515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82880"/>
            <a:ext cx="107899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lvl="0">
              <a:spcAft>
                <a:spcPts val="1800"/>
              </a:spcAft>
            </a:pPr>
            <a:r>
              <a:rPr lang="zh-CN" altLang="en-US" sz="3200" dirty="0"/>
              <a:t>基督徒与主耶稣的关系：主和奴仆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76BFB8-A8FC-4123-9CA2-012C61B112AA}"/>
              </a:ext>
            </a:extLst>
          </p:cNvPr>
          <p:cNvSpPr txBox="1"/>
          <p:nvPr/>
        </p:nvSpPr>
        <p:spPr>
          <a:xfrm>
            <a:off x="393192" y="3054844"/>
            <a:ext cx="11393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路</a:t>
            </a:r>
            <a:r>
              <a:rPr lang="en-AU" sz="3200" b="1" dirty="0"/>
              <a:t>6:46 </a:t>
            </a:r>
            <a:r>
              <a:rPr lang="zh-CN" altLang="en-US" sz="3200" b="1" dirty="0"/>
              <a:t>你们为甚么称呼我主阿，主阿，却不遵我的话行呢？</a:t>
            </a:r>
            <a:endParaRPr lang="en-AU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D98C89-B854-4C9D-AFAB-7C374F1364B8}"/>
              </a:ext>
            </a:extLst>
          </p:cNvPr>
          <p:cNvSpPr txBox="1"/>
          <p:nvPr/>
        </p:nvSpPr>
        <p:spPr>
          <a:xfrm>
            <a:off x="393192" y="4286236"/>
            <a:ext cx="11393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路</a:t>
            </a:r>
            <a:r>
              <a:rPr lang="en-AU" sz="3200" b="1" dirty="0"/>
              <a:t>7:21 </a:t>
            </a:r>
            <a:r>
              <a:rPr lang="zh-CN" altLang="en-US" sz="3200" b="1" dirty="0"/>
              <a:t>凡称呼我主阿，主阿的人，不能都进天国。惟独遵行我天父旨意的人，才能进去。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12472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三个概念</a:t>
            </a:r>
            <a:endParaRPr lang="en-US" altLang="zh-CN" sz="4000" b="1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marL="514350" lvl="0" indent="-514350">
              <a:spcAft>
                <a:spcPts val="1800"/>
              </a:spcAft>
              <a:buAutoNum type="arabicPeriod" startAt="3"/>
            </a:pPr>
            <a:r>
              <a:rPr lang="zh-CN" altLang="en-US" sz="3200" dirty="0"/>
              <a:t>基督    希伯来文：</a:t>
            </a:r>
            <a:r>
              <a:rPr lang="he-IL" sz="3200" b="1" i="1" dirty="0"/>
              <a:t>מָשׂ֧חׇה</a:t>
            </a:r>
            <a:r>
              <a:rPr lang="zh-CN" altLang="en-US" sz="3200" b="1" i="1" dirty="0"/>
              <a:t>‎</a:t>
            </a:r>
            <a:r>
              <a:rPr lang="zh-CN" altLang="en-US" sz="3200" dirty="0"/>
              <a:t>（弥赛亚） 希腊文：</a:t>
            </a:r>
            <a:r>
              <a:rPr lang="en-US" altLang="zh-CN" sz="3200" dirty="0"/>
              <a:t>Christos</a:t>
            </a:r>
            <a:r>
              <a:rPr lang="zh-CN" altLang="en-US" sz="3200" dirty="0"/>
              <a:t>   </a:t>
            </a:r>
            <a:endParaRPr lang="en-AU" altLang="zh-CN" sz="3200" dirty="0"/>
          </a:p>
          <a:p>
            <a:pPr lvl="0">
              <a:spcAft>
                <a:spcPts val="1800"/>
              </a:spcAft>
            </a:pPr>
            <a:r>
              <a:rPr lang="en-AU" altLang="zh-CN" sz="3200" dirty="0"/>
              <a:t>                 </a:t>
            </a:r>
            <a:r>
              <a:rPr lang="en-AU" sz="3200" dirty="0"/>
              <a:t>  </a:t>
            </a:r>
            <a:r>
              <a:rPr lang="zh-CN" altLang="en-US" sz="3200" dirty="0"/>
              <a:t>英文：   </a:t>
            </a:r>
            <a:r>
              <a:rPr lang="en-US" altLang="zh-CN" sz="3200" dirty="0"/>
              <a:t>Savior</a:t>
            </a:r>
            <a:r>
              <a:rPr lang="zh-CN" altLang="en-US" sz="3200" dirty="0"/>
              <a:t>；  中文：救主</a:t>
            </a:r>
            <a:endParaRPr lang="en-AU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598932" y="3429000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新约：基督、救主专指耶稣。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598932" y="4596384"/>
            <a:ext cx="1120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太</a:t>
            </a:r>
            <a:r>
              <a:rPr lang="en-AU" sz="3200" b="1" dirty="0"/>
              <a:t>16:16 </a:t>
            </a:r>
            <a:r>
              <a:rPr lang="zh-CN" altLang="en-US" sz="3200" b="1" dirty="0"/>
              <a:t>西门彼得回答说：“你是基督，是永生神的儿子”。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9846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192" y="173736"/>
            <a:ext cx="112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/>
              <a:t>主的奴仆：尊贵和荣耀的身份</a:t>
            </a:r>
            <a:endParaRPr lang="en-US" altLang="zh-CN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5BDCA3-0E04-4C90-AD7D-DA82AAFD64B2}"/>
              </a:ext>
            </a:extLst>
          </p:cNvPr>
          <p:cNvSpPr txBox="1"/>
          <p:nvPr/>
        </p:nvSpPr>
        <p:spPr>
          <a:xfrm>
            <a:off x="498348" y="1384453"/>
            <a:ext cx="741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200" dirty="0"/>
              <a:t>1.  </a:t>
            </a:r>
            <a:r>
              <a:rPr lang="zh-CN" altLang="en-US" sz="3200" dirty="0"/>
              <a:t>多重身份</a:t>
            </a:r>
            <a:endParaRPr lang="en-A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82140-48E5-48FA-8D80-93A7C24D59C0}"/>
              </a:ext>
            </a:extLst>
          </p:cNvPr>
          <p:cNvSpPr txBox="1"/>
          <p:nvPr/>
        </p:nvSpPr>
        <p:spPr>
          <a:xfrm>
            <a:off x="273558" y="3900731"/>
            <a:ext cx="112014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约</a:t>
            </a:r>
            <a:r>
              <a:rPr lang="en-AU" sz="3200" dirty="0"/>
              <a:t>15:14 </a:t>
            </a:r>
            <a:r>
              <a:rPr lang="zh-CN" altLang="en-US" sz="3200" dirty="0"/>
              <a:t>你们若遵行我所吩咐的，就是我的</a:t>
            </a:r>
            <a:r>
              <a:rPr lang="zh-CN" altLang="en-US" sz="3200" b="1" dirty="0">
                <a:solidFill>
                  <a:srgbClr val="FF0000"/>
                </a:solidFill>
              </a:rPr>
              <a:t>朋友</a:t>
            </a:r>
            <a:r>
              <a:rPr lang="zh-CN" altLang="en-US" sz="3200" dirty="0"/>
              <a:t>了。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15:15 </a:t>
            </a:r>
            <a:r>
              <a:rPr lang="zh-CN" altLang="en-US" sz="3200" dirty="0"/>
              <a:t>以后我不再称你们为</a:t>
            </a:r>
            <a:r>
              <a:rPr lang="zh-CN" altLang="en-US" sz="3200" b="1" dirty="0">
                <a:solidFill>
                  <a:srgbClr val="FF0000"/>
                </a:solidFill>
              </a:rPr>
              <a:t>仆人</a:t>
            </a:r>
            <a:r>
              <a:rPr lang="zh-CN" altLang="en-US" sz="3200" dirty="0"/>
              <a:t>。因</a:t>
            </a:r>
            <a:r>
              <a:rPr lang="zh-CN" altLang="en-US" sz="3200" b="1" dirty="0">
                <a:solidFill>
                  <a:srgbClr val="FF0000"/>
                </a:solidFill>
              </a:rPr>
              <a:t>仆人</a:t>
            </a:r>
            <a:r>
              <a:rPr lang="zh-CN" altLang="en-US" sz="3200" dirty="0"/>
              <a:t>不知道</a:t>
            </a:r>
            <a:r>
              <a:rPr lang="zh-CN" altLang="en-US" sz="3200" b="1" dirty="0">
                <a:solidFill>
                  <a:srgbClr val="FF0000"/>
                </a:solidFill>
              </a:rPr>
              <a:t>主人</a:t>
            </a:r>
            <a:r>
              <a:rPr lang="zh-CN" altLang="en-US" sz="3200" dirty="0"/>
              <a:t>所作的事。我乃称你们为</a:t>
            </a:r>
            <a:r>
              <a:rPr lang="zh-CN" altLang="en-US" sz="3200" b="1" dirty="0">
                <a:solidFill>
                  <a:srgbClr val="FF0000"/>
                </a:solidFill>
              </a:rPr>
              <a:t>朋友</a:t>
            </a:r>
            <a:r>
              <a:rPr lang="zh-CN" altLang="en-US" sz="3200" dirty="0"/>
              <a:t>。因我从我父所听见的，已经都告诉你们了。</a:t>
            </a:r>
            <a:endParaRPr lang="en-AU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FCC6E-DE8A-4343-8D3C-2DA17236F3E4}"/>
              </a:ext>
            </a:extLst>
          </p:cNvPr>
          <p:cNvSpPr txBox="1"/>
          <p:nvPr/>
        </p:nvSpPr>
        <p:spPr>
          <a:xfrm>
            <a:off x="273558" y="2642592"/>
            <a:ext cx="11644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约</a:t>
            </a:r>
            <a:r>
              <a:rPr lang="en-AU" sz="3200" dirty="0"/>
              <a:t>13:13  </a:t>
            </a:r>
            <a:r>
              <a:rPr lang="zh-CN" altLang="en-US" sz="3200" dirty="0"/>
              <a:t>你们称呼我夫子，称呼我</a:t>
            </a:r>
            <a:r>
              <a:rPr lang="zh-CN" altLang="en-US" sz="3200" b="1" dirty="0">
                <a:solidFill>
                  <a:srgbClr val="FF0000"/>
                </a:solidFill>
              </a:rPr>
              <a:t>主</a:t>
            </a:r>
            <a:r>
              <a:rPr lang="zh-CN" altLang="en-US" sz="3200" dirty="0"/>
              <a:t>，你们说的不错。我本来是。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56913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1972</Words>
  <Application>Microsoft Office PowerPoint</Application>
  <PresentationFormat>Widescreen</PresentationFormat>
  <Paragraphs>106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基督的使者 - 主的奴仆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教会必须执行纪律</dc:title>
  <dc:creator>Gordon Xu</dc:creator>
  <cp:lastModifiedBy>Gordon Xu</cp:lastModifiedBy>
  <cp:revision>21</cp:revision>
  <dcterms:created xsi:type="dcterms:W3CDTF">2019-06-06T09:15:15Z</dcterms:created>
  <dcterms:modified xsi:type="dcterms:W3CDTF">2020-01-25T05:25:28Z</dcterms:modified>
</cp:coreProperties>
</file>